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9" r:id="rId12"/>
    <p:sldId id="265" r:id="rId13"/>
    <p:sldId id="266" r:id="rId14"/>
    <p:sldId id="270" r:id="rId15"/>
    <p:sldId id="267" r:id="rId16"/>
  </p:sldIdLst>
  <p:sldSz cx="9144000" cy="5143500" type="screen16x9"/>
  <p:notesSz cx="6858000" cy="9144000"/>
  <p:embeddedFontLst>
    <p:embeddedFont>
      <p:font typeface="Noto Sans KR" panose="020B0200000000000000" pitchFamily="50" charset="-127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1CA0A4-A4AE-4355-AC0F-18B09681DFED}" v="7" dt="2024-05-12T14:50:18.552"/>
  </p1510:revLst>
</p1510:revInfo>
</file>

<file path=ppt/tableStyles.xml><?xml version="1.0" encoding="utf-8"?>
<a:tblStyleLst xmlns:a="http://schemas.openxmlformats.org/drawingml/2006/main" def="{B104572E-044A-4EA7-AE99-225ED6D4CCB4}">
  <a:tblStyle styleId="{B104572E-044A-4EA7-AE99-225ED6D4CCB4}" styleName="Table_0">
    <a:wholeTbl>
      <a:tcTxStyle b="off" i="off">
        <a:font>
          <a:latin typeface="Aptos"/>
          <a:ea typeface="Aptos"/>
          <a:cs typeface="Apto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9EC"/>
          </a:solidFill>
        </a:fill>
      </a:tcStyle>
    </a:wholeTbl>
    <a:band1H>
      <a:tcTxStyle/>
      <a:tcStyle>
        <a:tcBdr/>
        <a:fill>
          <a:solidFill>
            <a:srgbClr val="CAD1D8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1D8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ptos"/>
          <a:ea typeface="Aptos"/>
          <a:cs typeface="Apto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ptos"/>
          <a:ea typeface="Aptos"/>
          <a:cs typeface="Apto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7" y="117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민재" userId="40deb9c9-e9b5-416d-8c00-065b50563adb" providerId="ADAL" clId="{1E1CA0A4-A4AE-4355-AC0F-18B09681DFED}"/>
    <pc:docChg chg="undo custSel addSld delSld modSld">
      <pc:chgData name="김민재" userId="40deb9c9-e9b5-416d-8c00-065b50563adb" providerId="ADAL" clId="{1E1CA0A4-A4AE-4355-AC0F-18B09681DFED}" dt="2024-05-12T14:50:21.487" v="500" actId="1076"/>
      <pc:docMkLst>
        <pc:docMk/>
      </pc:docMkLst>
      <pc:sldChg chg="modSp mod">
        <pc:chgData name="김민재" userId="40deb9c9-e9b5-416d-8c00-065b50563adb" providerId="ADAL" clId="{1E1CA0A4-A4AE-4355-AC0F-18B09681DFED}" dt="2024-05-12T14:37:44.392" v="32" actId="14100"/>
        <pc:sldMkLst>
          <pc:docMk/>
          <pc:sldMk cId="0" sldId="260"/>
        </pc:sldMkLst>
        <pc:spChg chg="mod">
          <ac:chgData name="김민재" userId="40deb9c9-e9b5-416d-8c00-065b50563adb" providerId="ADAL" clId="{1E1CA0A4-A4AE-4355-AC0F-18B09681DFED}" dt="2024-05-12T14:37:08.559" v="23" actId="1076"/>
          <ac:spMkLst>
            <pc:docMk/>
            <pc:sldMk cId="0" sldId="260"/>
            <ac:spMk id="193" creationId="{00000000-0000-0000-0000-000000000000}"/>
          </ac:spMkLst>
        </pc:spChg>
        <pc:spChg chg="mod">
          <ac:chgData name="김민재" userId="40deb9c9-e9b5-416d-8c00-065b50563adb" providerId="ADAL" clId="{1E1CA0A4-A4AE-4355-AC0F-18B09681DFED}" dt="2024-05-12T14:37:44.392" v="32" actId="14100"/>
          <ac:spMkLst>
            <pc:docMk/>
            <pc:sldMk cId="0" sldId="260"/>
            <ac:spMk id="194" creationId="{00000000-0000-0000-0000-000000000000}"/>
          </ac:spMkLst>
        </pc:spChg>
        <pc:spChg chg="mod">
          <ac:chgData name="김민재" userId="40deb9c9-e9b5-416d-8c00-065b50563adb" providerId="ADAL" clId="{1E1CA0A4-A4AE-4355-AC0F-18B09681DFED}" dt="2024-05-12T14:37:16.613" v="25" actId="1076"/>
          <ac:spMkLst>
            <pc:docMk/>
            <pc:sldMk cId="0" sldId="260"/>
            <ac:spMk id="195" creationId="{00000000-0000-0000-0000-000000000000}"/>
          </ac:spMkLst>
        </pc:spChg>
        <pc:spChg chg="mod">
          <ac:chgData name="김민재" userId="40deb9c9-e9b5-416d-8c00-065b50563adb" providerId="ADAL" clId="{1E1CA0A4-A4AE-4355-AC0F-18B09681DFED}" dt="2024-05-12T14:37:28.477" v="28" actId="1076"/>
          <ac:spMkLst>
            <pc:docMk/>
            <pc:sldMk cId="0" sldId="260"/>
            <ac:spMk id="196" creationId="{00000000-0000-0000-0000-000000000000}"/>
          </ac:spMkLst>
        </pc:spChg>
        <pc:spChg chg="mod">
          <ac:chgData name="김민재" userId="40deb9c9-e9b5-416d-8c00-065b50563adb" providerId="ADAL" clId="{1E1CA0A4-A4AE-4355-AC0F-18B09681DFED}" dt="2024-05-12T14:37:12.578" v="24" actId="1076"/>
          <ac:spMkLst>
            <pc:docMk/>
            <pc:sldMk cId="0" sldId="260"/>
            <ac:spMk id="197" creationId="{00000000-0000-0000-0000-000000000000}"/>
          </ac:spMkLst>
        </pc:spChg>
        <pc:spChg chg="mod">
          <ac:chgData name="김민재" userId="40deb9c9-e9b5-416d-8c00-065b50563adb" providerId="ADAL" clId="{1E1CA0A4-A4AE-4355-AC0F-18B09681DFED}" dt="2024-05-12T14:36:33.837" v="13" actId="14100"/>
          <ac:spMkLst>
            <pc:docMk/>
            <pc:sldMk cId="0" sldId="260"/>
            <ac:spMk id="199" creationId="{00000000-0000-0000-0000-000000000000}"/>
          </ac:spMkLst>
        </pc:spChg>
        <pc:picChg chg="mod ord">
          <ac:chgData name="김민재" userId="40deb9c9-e9b5-416d-8c00-065b50563adb" providerId="ADAL" clId="{1E1CA0A4-A4AE-4355-AC0F-18B09681DFED}" dt="2024-05-12T14:35:35.148" v="2" actId="167"/>
          <ac:picMkLst>
            <pc:docMk/>
            <pc:sldMk cId="0" sldId="260"/>
            <ac:picMk id="200" creationId="{00000000-0000-0000-0000-000000000000}"/>
          </ac:picMkLst>
        </pc:picChg>
      </pc:sldChg>
      <pc:sldChg chg="addSp delSp modSp mod">
        <pc:chgData name="김민재" userId="40deb9c9-e9b5-416d-8c00-065b50563adb" providerId="ADAL" clId="{1E1CA0A4-A4AE-4355-AC0F-18B09681DFED}" dt="2024-05-12T14:39:11.594" v="40" actId="1076"/>
        <pc:sldMkLst>
          <pc:docMk/>
          <pc:sldMk cId="0" sldId="262"/>
        </pc:sldMkLst>
        <pc:picChg chg="add mod">
          <ac:chgData name="김민재" userId="40deb9c9-e9b5-416d-8c00-065b50563adb" providerId="ADAL" clId="{1E1CA0A4-A4AE-4355-AC0F-18B09681DFED}" dt="2024-05-12T14:39:11.594" v="40" actId="1076"/>
          <ac:picMkLst>
            <pc:docMk/>
            <pc:sldMk cId="0" sldId="262"/>
            <ac:picMk id="3" creationId="{3A2D5271-F6F7-EE1D-DF9F-C3B385F863D7}"/>
          </ac:picMkLst>
        </pc:picChg>
        <pc:picChg chg="del">
          <ac:chgData name="김민재" userId="40deb9c9-e9b5-416d-8c00-065b50563adb" providerId="ADAL" clId="{1E1CA0A4-A4AE-4355-AC0F-18B09681DFED}" dt="2024-05-12T14:39:01.898" v="34" actId="478"/>
          <ac:picMkLst>
            <pc:docMk/>
            <pc:sldMk cId="0" sldId="262"/>
            <ac:picMk id="221" creationId="{00000000-0000-0000-0000-000000000000}"/>
          </ac:picMkLst>
        </pc:picChg>
        <pc:picChg chg="del">
          <ac:chgData name="김민재" userId="40deb9c9-e9b5-416d-8c00-065b50563adb" providerId="ADAL" clId="{1E1CA0A4-A4AE-4355-AC0F-18B09681DFED}" dt="2024-05-12T14:39:01.573" v="33" actId="478"/>
          <ac:picMkLst>
            <pc:docMk/>
            <pc:sldMk cId="0" sldId="262"/>
            <ac:picMk id="222" creationId="{00000000-0000-0000-0000-000000000000}"/>
          </ac:picMkLst>
        </pc:picChg>
        <pc:picChg chg="del">
          <ac:chgData name="김민재" userId="40deb9c9-e9b5-416d-8c00-065b50563adb" providerId="ADAL" clId="{1E1CA0A4-A4AE-4355-AC0F-18B09681DFED}" dt="2024-05-12T14:39:02.266" v="35" actId="478"/>
          <ac:picMkLst>
            <pc:docMk/>
            <pc:sldMk cId="0" sldId="262"/>
            <ac:picMk id="223" creationId="{00000000-0000-0000-0000-000000000000}"/>
          </ac:picMkLst>
        </pc:picChg>
      </pc:sldChg>
      <pc:sldChg chg="addSp modSp mod modNotes">
        <pc:chgData name="김민재" userId="40deb9c9-e9b5-416d-8c00-065b50563adb" providerId="ADAL" clId="{1E1CA0A4-A4AE-4355-AC0F-18B09681DFED}" dt="2024-05-12T14:40:08.635" v="48" actId="1076"/>
        <pc:sldMkLst>
          <pc:docMk/>
          <pc:sldMk cId="0" sldId="263"/>
        </pc:sldMkLst>
        <pc:picChg chg="add mod">
          <ac:chgData name="김민재" userId="40deb9c9-e9b5-416d-8c00-065b50563adb" providerId="ADAL" clId="{1E1CA0A4-A4AE-4355-AC0F-18B09681DFED}" dt="2024-05-12T14:40:08.635" v="48" actId="1076"/>
          <ac:picMkLst>
            <pc:docMk/>
            <pc:sldMk cId="0" sldId="263"/>
            <ac:picMk id="3" creationId="{F01282C8-C4BA-240C-C815-97A1F017BB10}"/>
          </ac:picMkLst>
        </pc:picChg>
      </pc:sldChg>
      <pc:sldChg chg="addSp delSp modSp mod modNotes">
        <pc:chgData name="김민재" userId="40deb9c9-e9b5-416d-8c00-065b50563adb" providerId="ADAL" clId="{1E1CA0A4-A4AE-4355-AC0F-18B09681DFED}" dt="2024-05-12T14:44:38.370" v="243" actId="1076"/>
        <pc:sldMkLst>
          <pc:docMk/>
          <pc:sldMk cId="0" sldId="264"/>
        </pc:sldMkLst>
        <pc:spChg chg="mod">
          <ac:chgData name="김민재" userId="40deb9c9-e9b5-416d-8c00-065b50563adb" providerId="ADAL" clId="{1E1CA0A4-A4AE-4355-AC0F-18B09681DFED}" dt="2024-05-12T14:44:34.584" v="242" actId="20577"/>
          <ac:spMkLst>
            <pc:docMk/>
            <pc:sldMk cId="0" sldId="264"/>
            <ac:spMk id="234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0:49.827" v="53" actId="478"/>
          <ac:spMkLst>
            <pc:docMk/>
            <pc:sldMk cId="0" sldId="264"/>
            <ac:spMk id="236" creationId="{00000000-0000-0000-0000-000000000000}"/>
          </ac:spMkLst>
        </pc:spChg>
        <pc:picChg chg="add mod">
          <ac:chgData name="김민재" userId="40deb9c9-e9b5-416d-8c00-065b50563adb" providerId="ADAL" clId="{1E1CA0A4-A4AE-4355-AC0F-18B09681DFED}" dt="2024-05-12T14:44:38.370" v="243" actId="1076"/>
          <ac:picMkLst>
            <pc:docMk/>
            <pc:sldMk cId="0" sldId="264"/>
            <ac:picMk id="3" creationId="{C682FA9E-87D9-9EFB-ED39-2ABC51F06446}"/>
          </ac:picMkLst>
        </pc:picChg>
      </pc:sldChg>
      <pc:sldChg chg="modSp mod modNotes">
        <pc:chgData name="김민재" userId="40deb9c9-e9b5-416d-8c00-065b50563adb" providerId="ADAL" clId="{1E1CA0A4-A4AE-4355-AC0F-18B09681DFED}" dt="2024-05-12T14:47:04.513" v="491" actId="20577"/>
        <pc:sldMkLst>
          <pc:docMk/>
          <pc:sldMk cId="0" sldId="265"/>
        </pc:sldMkLst>
        <pc:spChg chg="mod">
          <ac:chgData name="김민재" userId="40deb9c9-e9b5-416d-8c00-065b50563adb" providerId="ADAL" clId="{1E1CA0A4-A4AE-4355-AC0F-18B09681DFED}" dt="2024-05-12T14:47:04.513" v="491" actId="20577"/>
          <ac:spMkLst>
            <pc:docMk/>
            <pc:sldMk cId="0" sldId="265"/>
            <ac:spMk id="252" creationId="{00000000-0000-0000-0000-000000000000}"/>
          </ac:spMkLst>
        </pc:spChg>
      </pc:sldChg>
      <pc:sldChg chg="addSp delSp modSp mod modNotes">
        <pc:chgData name="김민재" userId="40deb9c9-e9b5-416d-8c00-065b50563adb" providerId="ADAL" clId="{1E1CA0A4-A4AE-4355-AC0F-18B09681DFED}" dt="2024-05-12T14:50:21.487" v="500" actId="1076"/>
        <pc:sldMkLst>
          <pc:docMk/>
          <pc:sldMk cId="0" sldId="266"/>
        </pc:sldMkLst>
        <pc:spChg chg="add del">
          <ac:chgData name="김민재" userId="40deb9c9-e9b5-416d-8c00-065b50563adb" providerId="ADAL" clId="{1E1CA0A4-A4AE-4355-AC0F-18B09681DFED}" dt="2024-05-12T14:48:17.165" v="495" actId="22"/>
          <ac:spMkLst>
            <pc:docMk/>
            <pc:sldMk cId="0" sldId="266"/>
            <ac:spMk id="5" creationId="{E4117A98-511F-D447-CD2D-EDF8C8B80904}"/>
          </ac:spMkLst>
        </pc:spChg>
        <pc:spChg chg="add mod">
          <ac:chgData name="김민재" userId="40deb9c9-e9b5-416d-8c00-065b50563adb" providerId="ADAL" clId="{1E1CA0A4-A4AE-4355-AC0F-18B09681DFED}" dt="2024-05-12T14:50:18.552" v="499"/>
          <ac:spMkLst>
            <pc:docMk/>
            <pc:sldMk cId="0" sldId="266"/>
            <ac:spMk id="8" creationId="{09339F2A-B4CB-8CC0-E692-1D9A965D9BE4}"/>
          </ac:spMkLst>
        </pc:spChg>
        <pc:spChg chg="del">
          <ac:chgData name="김민재" userId="40deb9c9-e9b5-416d-8c00-065b50563adb" providerId="ADAL" clId="{1E1CA0A4-A4AE-4355-AC0F-18B09681DFED}" dt="2024-05-12T14:48:14.675" v="493" actId="478"/>
          <ac:spMkLst>
            <pc:docMk/>
            <pc:sldMk cId="0" sldId="266"/>
            <ac:spMk id="259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8:14.675" v="493" actId="478"/>
          <ac:spMkLst>
            <pc:docMk/>
            <pc:sldMk cId="0" sldId="266"/>
            <ac:spMk id="260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62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63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64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65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66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67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68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69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70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71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72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73" creationId="{00000000-0000-0000-0000-000000000000}"/>
          </ac:spMkLst>
        </pc:spChg>
        <pc:spChg chg="del">
          <ac:chgData name="김민재" userId="40deb9c9-e9b5-416d-8c00-065b50563adb" providerId="ADAL" clId="{1E1CA0A4-A4AE-4355-AC0F-18B09681DFED}" dt="2024-05-12T14:43:48.287" v="216" actId="478"/>
          <ac:spMkLst>
            <pc:docMk/>
            <pc:sldMk cId="0" sldId="266"/>
            <ac:spMk id="274" creationId="{00000000-0000-0000-0000-000000000000}"/>
          </ac:spMkLst>
        </pc:spChg>
        <pc:picChg chg="add del mod">
          <ac:chgData name="김민재" userId="40deb9c9-e9b5-416d-8c00-065b50563adb" providerId="ADAL" clId="{1E1CA0A4-A4AE-4355-AC0F-18B09681DFED}" dt="2024-05-12T14:48:14.675" v="493" actId="478"/>
          <ac:picMkLst>
            <pc:docMk/>
            <pc:sldMk cId="0" sldId="266"/>
            <ac:picMk id="3" creationId="{EA3CD955-FFC8-119E-2430-E1A7932B5BA1}"/>
          </ac:picMkLst>
        </pc:picChg>
        <pc:picChg chg="add mod">
          <ac:chgData name="김민재" userId="40deb9c9-e9b5-416d-8c00-065b50563adb" providerId="ADAL" clId="{1E1CA0A4-A4AE-4355-AC0F-18B09681DFED}" dt="2024-05-12T14:50:21.487" v="500" actId="1076"/>
          <ac:picMkLst>
            <pc:docMk/>
            <pc:sldMk cId="0" sldId="266"/>
            <ac:picMk id="7" creationId="{140BD501-4CD4-4BF3-94C7-766180CA9DA9}"/>
          </ac:picMkLst>
        </pc:picChg>
        <pc:picChg chg="del">
          <ac:chgData name="김민재" userId="40deb9c9-e9b5-416d-8c00-065b50563adb" providerId="ADAL" clId="{1E1CA0A4-A4AE-4355-AC0F-18B09681DFED}" dt="2024-05-12T14:43:46.355" v="215" actId="478"/>
          <ac:picMkLst>
            <pc:docMk/>
            <pc:sldMk cId="0" sldId="266"/>
            <ac:picMk id="261" creationId="{00000000-0000-0000-0000-000000000000}"/>
          </ac:picMkLst>
        </pc:picChg>
      </pc:sldChg>
      <pc:sldChg chg="modNotes">
        <pc:chgData name="김민재" userId="40deb9c9-e9b5-416d-8c00-065b50563adb" providerId="ADAL" clId="{1E1CA0A4-A4AE-4355-AC0F-18B09681DFED}" dt="2024-05-12T14:40:59.620" v="56"/>
        <pc:sldMkLst>
          <pc:docMk/>
          <pc:sldMk cId="0" sldId="267"/>
        </pc:sldMkLst>
      </pc:sldChg>
      <pc:sldChg chg="add del">
        <pc:chgData name="김민재" userId="40deb9c9-e9b5-416d-8c00-065b50563adb" providerId="ADAL" clId="{1E1CA0A4-A4AE-4355-AC0F-18B09681DFED}" dt="2024-05-12T14:42:28.325" v="153" actId="47"/>
        <pc:sldMkLst>
          <pc:docMk/>
          <pc:sldMk cId="1195754876" sldId="268"/>
        </pc:sldMkLst>
      </pc:sldChg>
      <pc:sldChg chg="addSp delSp modSp add mod">
        <pc:chgData name="김민재" userId="40deb9c9-e9b5-416d-8c00-065b50563adb" providerId="ADAL" clId="{1E1CA0A4-A4AE-4355-AC0F-18B09681DFED}" dt="2024-05-12T14:43:40.892" v="214" actId="1076"/>
        <pc:sldMkLst>
          <pc:docMk/>
          <pc:sldMk cId="1669446646" sldId="269"/>
        </pc:sldMkLst>
        <pc:spChg chg="mod">
          <ac:chgData name="김민재" userId="40deb9c9-e9b5-416d-8c00-065b50563adb" providerId="ADAL" clId="{1E1CA0A4-A4AE-4355-AC0F-18B09681DFED}" dt="2024-05-12T14:42:39.322" v="207" actId="20577"/>
          <ac:spMkLst>
            <pc:docMk/>
            <pc:sldMk cId="1669446646" sldId="269"/>
            <ac:spMk id="234" creationId="{00000000-0000-0000-0000-000000000000}"/>
          </ac:spMkLst>
        </pc:spChg>
        <pc:picChg chg="del">
          <ac:chgData name="김민재" userId="40deb9c9-e9b5-416d-8c00-065b50563adb" providerId="ADAL" clId="{1E1CA0A4-A4AE-4355-AC0F-18B09681DFED}" dt="2024-05-12T14:42:40.162" v="208" actId="478"/>
          <ac:picMkLst>
            <pc:docMk/>
            <pc:sldMk cId="1669446646" sldId="269"/>
            <ac:picMk id="3" creationId="{C682FA9E-87D9-9EFB-ED39-2ABC51F06446}"/>
          </ac:picMkLst>
        </pc:picChg>
        <pc:picChg chg="add mod">
          <ac:chgData name="김민재" userId="40deb9c9-e9b5-416d-8c00-065b50563adb" providerId="ADAL" clId="{1E1CA0A4-A4AE-4355-AC0F-18B09681DFED}" dt="2024-05-12T14:43:40.892" v="214" actId="1076"/>
          <ac:picMkLst>
            <pc:docMk/>
            <pc:sldMk cId="1669446646" sldId="269"/>
            <ac:picMk id="4" creationId="{6922C45A-49B8-B4ED-3D6F-FE4D18B88735}"/>
          </ac:picMkLst>
        </pc:picChg>
      </pc:sldChg>
      <pc:sldChg chg="add">
        <pc:chgData name="김민재" userId="40deb9c9-e9b5-416d-8c00-065b50563adb" providerId="ADAL" clId="{1E1CA0A4-A4AE-4355-AC0F-18B09681DFED}" dt="2024-05-12T14:48:09.653" v="492" actId="2890"/>
        <pc:sldMkLst>
          <pc:docMk/>
          <pc:sldMk cId="3245614286" sldId="270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7113447586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g27113447586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27113447586_2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</a:t>
            </a:fld>
            <a:endParaRPr/>
          </a:p>
        </p:txBody>
      </p:sp>
      <p:sp>
        <p:nvSpPr>
          <p:cNvPr id="129" name="Google Shape;129;g27113447586_2_7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01-버스태워조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7113447586_2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g27113447586_2_1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27113447586_2_1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10</a:t>
            </a:fld>
            <a:endParaRPr/>
          </a:p>
        </p:txBody>
      </p:sp>
      <p:sp>
        <p:nvSpPr>
          <p:cNvPr id="232" name="Google Shape;232;g27113447586_2_16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01-버스태워조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1946748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113447586_2_1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27113447586_2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7113447586_2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g27113447586_2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노랑 – 완료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주황 – 진행중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초록 - 예정</a:t>
            </a:r>
            <a:endParaRPr/>
          </a:p>
        </p:txBody>
      </p:sp>
      <p:sp>
        <p:nvSpPr>
          <p:cNvPr id="256" name="Google Shape;256;g27113447586_2_18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01-버스태워조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7" name="Google Shape;257;g27113447586_2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7113447586_2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g27113447586_2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노랑 – 완료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주황 – 진행중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초록 - 예정</a:t>
            </a:r>
            <a:endParaRPr/>
          </a:p>
        </p:txBody>
      </p:sp>
      <p:sp>
        <p:nvSpPr>
          <p:cNvPr id="256" name="Google Shape;256;g27113447586_2_18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01-버스태워조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7" name="Google Shape;257;g27113447586_2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42601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7113447586_2_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g27113447586_2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7113447586_2_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7113447586_2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53" y="1143000"/>
            <a:ext cx="5485694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7113447586_2_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27113447586_2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53" y="1143000"/>
            <a:ext cx="5485694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7113447586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53" y="1143000"/>
            <a:ext cx="5485694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g27113447586_2_1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27113447586_2_1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4</a:t>
            </a:fld>
            <a:endParaRPr/>
          </a:p>
        </p:txBody>
      </p:sp>
      <p:sp>
        <p:nvSpPr>
          <p:cNvPr id="179" name="Google Shape;179;g27113447586_2_12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01-버스태워조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7113447586_2_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27113447586_2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7113447586_2_1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27113447586_2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53" y="1143000"/>
            <a:ext cx="5485694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7113447586_2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g27113447586_2_1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https://www.figma.com/design/7JUobAq9G3p15RMyiYEbeF/FTTI-App-Design?node-id=0-1&amp;t=gftXJkcdnXmo0JOH-0</a:t>
            </a:r>
            <a:endParaRPr/>
          </a:p>
        </p:txBody>
      </p:sp>
      <p:sp>
        <p:nvSpPr>
          <p:cNvPr id="216" name="Google Shape;216;g27113447586_2_1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7</a:t>
            </a:fld>
            <a:endParaRPr/>
          </a:p>
        </p:txBody>
      </p:sp>
      <p:sp>
        <p:nvSpPr>
          <p:cNvPr id="217" name="Google Shape;217;g27113447586_2_15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01-버스태워조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71134475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71134475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7113447586_2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g27113447586_2_1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27113447586_2_1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9</a:t>
            </a:fld>
            <a:endParaRPr/>
          </a:p>
        </p:txBody>
      </p:sp>
      <p:sp>
        <p:nvSpPr>
          <p:cNvPr id="232" name="Google Shape;232;g27113447586_2_16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01-버스태워조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oto Sans KR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oto Sans KR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500"/>
              <a:buNone/>
              <a:defRPr sz="15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350"/>
              <a:buNone/>
              <a:defRPr sz="135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57575"/>
              </a:buClr>
              <a:buSzPts val="1200"/>
              <a:buNone/>
              <a:defRPr sz="12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629842" y="1878807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4629150" y="1878807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KR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KR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80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lvl="1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lvl="2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lvl="3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lvl="4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lvl="5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lvl="6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lvl="7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lvl="8" indent="0" algn="r">
              <a:spcBef>
                <a:spcPts val="0"/>
              </a:spcBef>
              <a:buNone/>
              <a:defRPr sz="900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Noto Sans KR"/>
              <a:buNone/>
              <a:defRPr sz="33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757575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/>
        </p:nvSpPr>
        <p:spPr>
          <a:xfrm>
            <a:off x="1065124" y="1058091"/>
            <a:ext cx="4527201" cy="1329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0" b="1" i="0" u="none" strike="noStrike" cap="none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FTTI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(Fashion Tendecy Types Indicator)</a:t>
            </a:r>
            <a:endParaRPr dirty="0"/>
          </a:p>
        </p:txBody>
      </p:sp>
      <p:pic>
        <p:nvPicPr>
          <p:cNvPr id="132" name="Google Shape;132;p25" descr="의류, 신발류, 스크린샷, 사람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89794" y="526711"/>
            <a:ext cx="2107265" cy="399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/>
        </p:nvSpPr>
        <p:spPr>
          <a:xfrm>
            <a:off x="1118398" y="2407981"/>
            <a:ext cx="995785" cy="235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자유주제 선정</a:t>
            </a:r>
            <a:endParaRPr sz="11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134" name="Google Shape;134;p25"/>
          <p:cNvGraphicFramePr/>
          <p:nvPr/>
        </p:nvGraphicFramePr>
        <p:xfrm>
          <a:off x="766537" y="3086914"/>
          <a:ext cx="4775325" cy="1329500"/>
        </p:xfrm>
        <a:graphic>
          <a:graphicData uri="http://schemas.openxmlformats.org/drawingml/2006/table">
            <a:tbl>
              <a:tblPr firstRow="1" bandRow="1">
                <a:noFill/>
                <a:tableStyleId>{B104572E-044A-4EA7-AE99-225ED6D4CCB4}</a:tableStyleId>
              </a:tblPr>
              <a:tblGrid>
                <a:gridCol w="246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8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23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 u="none" strike="noStrike" cap="none">
                          <a:solidFill>
                            <a:schemeClr val="lt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팀명 </a:t>
                      </a:r>
                      <a:endParaRPr sz="1300"/>
                    </a:p>
                  </a:txBody>
                  <a:tcPr marL="91450" marR="91450" marT="41150" marB="4115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Noto Sans KR"/>
                        <a:buNone/>
                      </a:pPr>
                      <a:r>
                        <a:rPr lang="ko" sz="1300" u="none" strike="noStrike" cap="none">
                          <a:solidFill>
                            <a:schemeClr val="lt1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01조 버스태워조</a:t>
                      </a:r>
                      <a:endParaRPr sz="1300" u="none" strike="noStrike" cap="none">
                        <a:solidFill>
                          <a:schemeClr val="lt1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50" marR="91450" marT="41150" marB="411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Noto Sans KR"/>
                        <a:buNone/>
                      </a:pPr>
                      <a:r>
                        <a:rPr lang="ko" sz="130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이보성 (2017113439)</a:t>
                      </a:r>
                      <a:endParaRPr sz="1300"/>
                    </a:p>
                  </a:txBody>
                  <a:tcPr marL="91450" marR="91450" marT="41150" marB="41150" anchor="ctr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Noto Sans KR"/>
                        <a:buNone/>
                      </a:pPr>
                      <a:r>
                        <a:rPr lang="ko" sz="130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글로벌무역학과</a:t>
                      </a:r>
                      <a:endParaRPr sz="1300"/>
                    </a:p>
                  </a:txBody>
                  <a:tcPr marL="91450" marR="91450" marT="41150" marB="411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3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김민재 (2018112519)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50" marR="91450" marT="41150" marB="41150" anchor="ctr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산업시스템공학과</a:t>
                      </a:r>
                      <a:endParaRPr sz="1300"/>
                    </a:p>
                  </a:txBody>
                  <a:tcPr marL="91450" marR="91450" marT="41150" marB="411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Noto Sans KR"/>
                        <a:buNone/>
                      </a:pPr>
                      <a:r>
                        <a:rPr lang="ko" sz="130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장주리 (2022113109)</a:t>
                      </a:r>
                      <a:endParaRPr sz="1300" u="none" strike="noStrike" cap="none">
                        <a:solidFill>
                          <a:srgbClr val="000000"/>
                        </a:solidFill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L="91450" marR="91450" marT="41150" marB="41150" anchor="ctr"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 u="none" strike="noStrike" cap="none">
                          <a:solidFill>
                            <a:srgbClr val="000000"/>
                          </a:solidFill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융합보안학과</a:t>
                      </a:r>
                      <a:endParaRPr sz="1300"/>
                    </a:p>
                  </a:txBody>
                  <a:tcPr marL="91450" marR="91450" marT="41150" marB="41150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5" name="Google Shape;135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/>
        </p:nvSpPr>
        <p:spPr>
          <a:xfrm>
            <a:off x="325309" y="280350"/>
            <a:ext cx="23496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내용</a:t>
            </a:r>
            <a:endParaRPr lang="en-US" altLang="ko" sz="1800" b="1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dirty="0">
                <a:solidFill>
                  <a:schemeClr val="dk1"/>
                </a:solidFill>
                <a:latin typeface="Noto Sans KR"/>
                <a:ea typeface="Noto Sans KR"/>
                <a:sym typeface="Noto Sans KR"/>
              </a:rPr>
              <a:t>-</a:t>
            </a:r>
            <a:r>
              <a:rPr lang="en-US" altLang="ko-KR" sz="1800" b="1" dirty="0">
                <a:solidFill>
                  <a:schemeClr val="dk1"/>
                </a:solidFill>
                <a:latin typeface="Noto Sans KR"/>
                <a:ea typeface="Noto Sans KR"/>
                <a:sym typeface="Noto Sans KR"/>
              </a:rPr>
              <a:t> </a:t>
            </a:r>
            <a:r>
              <a:rPr lang="ko-KR" altLang="en-US" sz="1500" dirty="0">
                <a:solidFill>
                  <a:schemeClr val="dk1"/>
                </a:solidFill>
                <a:latin typeface="Noto Sans KR"/>
                <a:ea typeface="Noto Sans KR"/>
                <a:sym typeface="Noto Sans KR"/>
              </a:rPr>
              <a:t> 시퀀스 다이어그램</a:t>
            </a:r>
            <a:endParaRPr sz="1500" dirty="0"/>
          </a:p>
        </p:txBody>
      </p:sp>
      <p:sp>
        <p:nvSpPr>
          <p:cNvPr id="235" name="Google Shape;235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10</a:t>
            </a:fld>
            <a:endParaRPr/>
          </a:p>
        </p:txBody>
      </p:sp>
      <p:pic>
        <p:nvPicPr>
          <p:cNvPr id="4" name="그림 3" descr="텍스트, 도표, 스크린샷, 번호이(가) 표시된 사진&#10;&#10;자동 생성된 설명">
            <a:extLst>
              <a:ext uri="{FF2B5EF4-FFF2-40B4-BE49-F238E27FC236}">
                <a16:creationId xmlns:a16="http://schemas.microsoft.com/office/drawing/2014/main" id="{6922C45A-49B8-B4ED-3D6F-FE4D18B88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0897" y="102393"/>
            <a:ext cx="5632515" cy="4892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446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/>
          <p:nvPr/>
        </p:nvSpPr>
        <p:spPr>
          <a:xfrm>
            <a:off x="325304" y="280350"/>
            <a:ext cx="14862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기대효과</a:t>
            </a:r>
            <a:endParaRPr/>
          </a:p>
        </p:txBody>
      </p:sp>
      <p:sp>
        <p:nvSpPr>
          <p:cNvPr id="242" name="Google Shape;242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11</a:t>
            </a:fld>
            <a:endParaRPr/>
          </a:p>
        </p:txBody>
      </p:sp>
      <p:sp>
        <p:nvSpPr>
          <p:cNvPr id="243" name="Google Shape;243;p34"/>
          <p:cNvSpPr txBox="1"/>
          <p:nvPr/>
        </p:nvSpPr>
        <p:spPr>
          <a:xfrm>
            <a:off x="607174" y="3227490"/>
            <a:ext cx="22029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개인화된 패션 추천</a:t>
            </a:r>
            <a:endParaRPr/>
          </a:p>
        </p:txBody>
      </p:sp>
      <p:sp>
        <p:nvSpPr>
          <p:cNvPr id="244" name="Google Shape;244;p34"/>
          <p:cNvSpPr txBox="1"/>
          <p:nvPr/>
        </p:nvSpPr>
        <p:spPr>
          <a:xfrm>
            <a:off x="3465701" y="3227490"/>
            <a:ext cx="25062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패션 트렌드 이해 증진</a:t>
            </a:r>
            <a:endParaRPr/>
          </a:p>
        </p:txBody>
      </p:sp>
      <p:sp>
        <p:nvSpPr>
          <p:cNvPr id="245" name="Google Shape;245;p34"/>
          <p:cNvSpPr txBox="1"/>
          <p:nvPr/>
        </p:nvSpPr>
        <p:spPr>
          <a:xfrm>
            <a:off x="6552449" y="3227490"/>
            <a:ext cx="22356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고객 만족도 향상</a:t>
            </a:r>
            <a:endParaRPr/>
          </a:p>
        </p:txBody>
      </p:sp>
      <p:sp>
        <p:nvSpPr>
          <p:cNvPr id="246" name="Google Shape;246;p34"/>
          <p:cNvSpPr/>
          <p:nvPr/>
        </p:nvSpPr>
        <p:spPr>
          <a:xfrm>
            <a:off x="419795" y="1043547"/>
            <a:ext cx="2475501" cy="1968317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47" name="Google Shape;247;p34" descr="일러스트레이션, 만화 영화, 그림, 애니메이션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9750" y="1380084"/>
            <a:ext cx="1295242" cy="1295242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4"/>
          <p:cNvSpPr/>
          <p:nvPr/>
        </p:nvSpPr>
        <p:spPr>
          <a:xfrm>
            <a:off x="3334249" y="1033672"/>
            <a:ext cx="2475501" cy="1968317"/>
          </a:xfrm>
          <a:prstGeom prst="ellipse">
            <a:avLst/>
          </a:prstGeom>
          <a:solidFill>
            <a:srgbClr val="93DCF8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49" name="Google Shape;249;p34"/>
          <p:cNvSpPr/>
          <p:nvPr/>
        </p:nvSpPr>
        <p:spPr>
          <a:xfrm>
            <a:off x="6139751" y="1033672"/>
            <a:ext cx="2475501" cy="1968317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50" name="Google Shape;250;p34" descr="그림, 클립아트, 드레스, 일러스트레이션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39103" y="1308499"/>
            <a:ext cx="1489317" cy="1489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4" descr="클립아트, 만화 영화, 애니메이션이(가) 표시된 사진&#10;&#10;자동 생성된 설명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687767" y="1308499"/>
            <a:ext cx="1417732" cy="1417732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4"/>
          <p:cNvSpPr txBox="1"/>
          <p:nvPr/>
        </p:nvSpPr>
        <p:spPr>
          <a:xfrm>
            <a:off x="528746" y="4109828"/>
            <a:ext cx="808650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 dirty="0">
                <a:solidFill>
                  <a:schemeClr val="dk2"/>
                </a:solidFill>
                <a:highlight>
                  <a:srgbClr val="FFFFFF"/>
                </a:highlight>
                <a:latin typeface="Noto Sans KR"/>
                <a:ea typeface="Noto Sans KR"/>
                <a:cs typeface="Noto Sans KR"/>
                <a:sym typeface="Noto Sans KR"/>
              </a:rPr>
              <a:t>“</a:t>
            </a:r>
            <a:r>
              <a:rPr lang="en-US" altLang="ko-KR" sz="2400" b="1" dirty="0">
                <a:solidFill>
                  <a:schemeClr val="dk2"/>
                </a:solidFill>
                <a:highlight>
                  <a:srgbClr val="FFFFFF"/>
                </a:highlight>
                <a:latin typeface="Noto Sans KR"/>
                <a:ea typeface="Noto Sans KR"/>
                <a:cs typeface="Noto Sans KR"/>
                <a:sym typeface="Noto Sans KR"/>
              </a:rPr>
              <a:t>FTTI</a:t>
            </a:r>
            <a:r>
              <a:rPr lang="ko-KR" altLang="en-US" sz="2400" b="1" dirty="0">
                <a:solidFill>
                  <a:schemeClr val="dk2"/>
                </a:solidFill>
                <a:highlight>
                  <a:srgbClr val="FFFFFF"/>
                </a:highlight>
                <a:latin typeface="Noto Sans KR"/>
                <a:ea typeface="Noto Sans KR"/>
                <a:cs typeface="Noto Sans KR"/>
                <a:sym typeface="Noto Sans KR"/>
              </a:rPr>
              <a:t>를 통해 사용자의 패션 취향 이해</a:t>
            </a:r>
            <a:r>
              <a:rPr lang="en-US" altLang="ko-KR" sz="2400" b="1" dirty="0">
                <a:solidFill>
                  <a:schemeClr val="dk2"/>
                </a:solidFill>
                <a:highlight>
                  <a:srgbClr val="FFFFFF"/>
                </a:highlight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-KR" altLang="en-US" sz="2400" b="1" dirty="0">
                <a:solidFill>
                  <a:schemeClr val="dk2"/>
                </a:solidFill>
                <a:highlight>
                  <a:srgbClr val="FFFFFF"/>
                </a:highlight>
                <a:latin typeface="Noto Sans KR"/>
                <a:ea typeface="Noto Sans KR"/>
                <a:cs typeface="Noto Sans KR"/>
                <a:sym typeface="Noto Sans KR"/>
              </a:rPr>
              <a:t>맞춤 큐레이션 제공</a:t>
            </a:r>
            <a:r>
              <a:rPr lang="ko" sz="2400" b="1" dirty="0">
                <a:solidFill>
                  <a:schemeClr val="dk2"/>
                </a:solidFill>
                <a:highlight>
                  <a:srgbClr val="FFFFFF"/>
                </a:highlight>
                <a:latin typeface="Noto Sans KR"/>
                <a:ea typeface="Noto Sans KR"/>
                <a:cs typeface="Noto Sans KR"/>
                <a:sym typeface="Noto Sans KR"/>
              </a:rPr>
              <a:t>”</a:t>
            </a:r>
            <a:endParaRPr sz="2400" b="1" dirty="0">
              <a:solidFill>
                <a:schemeClr val="dk2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40BD501-4CD4-4BF3-94C7-766180CA9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0" y="-100572"/>
            <a:ext cx="8214592" cy="4867835"/>
          </a:xfrm>
          <a:prstGeom prst="rect">
            <a:avLst/>
          </a:prstGeom>
        </p:spPr>
      </p:pic>
      <p:sp>
        <p:nvSpPr>
          <p:cNvPr id="8" name="Google Shape;242;p34">
            <a:extLst>
              <a:ext uri="{FF2B5EF4-FFF2-40B4-BE49-F238E27FC236}">
                <a16:creationId xmlns:a16="http://schemas.microsoft.com/office/drawing/2014/main" id="{09339F2A-B4CB-8CC0-E692-1D9A965D9B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5"/>
          <p:cNvSpPr txBox="1"/>
          <p:nvPr/>
        </p:nvSpPr>
        <p:spPr>
          <a:xfrm>
            <a:off x="325309" y="280350"/>
            <a:ext cx="2301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추진 계획</a:t>
            </a:r>
            <a:endParaRPr/>
          </a:p>
        </p:txBody>
      </p:sp>
      <p:sp>
        <p:nvSpPr>
          <p:cNvPr id="260" name="Google Shape;260;p35"/>
          <p:cNvSpPr txBox="1">
            <a:spLocks noGrp="1"/>
          </p:cNvSpPr>
          <p:nvPr>
            <p:ph type="sldNum" idx="12"/>
          </p:nvPr>
        </p:nvSpPr>
        <p:spPr>
          <a:xfrm>
            <a:off x="6263397" y="4600921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13</a:t>
            </a:fld>
            <a:endParaRPr/>
          </a:p>
        </p:txBody>
      </p:sp>
      <p:pic>
        <p:nvPicPr>
          <p:cNvPr id="3" name="그림 2" descr="텍스트, 스크린샷, 도표, 그래프이(가) 표시된 사진&#10;&#10;자동 생성된 설명">
            <a:extLst>
              <a:ext uri="{FF2B5EF4-FFF2-40B4-BE49-F238E27FC236}">
                <a16:creationId xmlns:a16="http://schemas.microsoft.com/office/drawing/2014/main" id="{EA3CD955-FFC8-119E-2430-E1A7932B5B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518" y="797645"/>
            <a:ext cx="7918964" cy="380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614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 txBox="1"/>
          <p:nvPr/>
        </p:nvSpPr>
        <p:spPr>
          <a:xfrm>
            <a:off x="3188243" y="2510001"/>
            <a:ext cx="2459328" cy="581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감사합니다.</a:t>
            </a:r>
            <a:endParaRPr sz="36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80" name="Google Shape;280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14</a:t>
            </a:fld>
            <a:endParaRPr/>
          </a:p>
        </p:txBody>
      </p:sp>
      <p:sp>
        <p:nvSpPr>
          <p:cNvPr id="281" name="Google Shape;281;p36"/>
          <p:cNvSpPr txBox="1"/>
          <p:nvPr/>
        </p:nvSpPr>
        <p:spPr>
          <a:xfrm>
            <a:off x="1452325" y="2037690"/>
            <a:ext cx="6014100" cy="36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이상으로 버스태워조 중간 발표를 마치겠습니다.</a:t>
            </a:r>
            <a:endParaRPr sz="20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/>
        </p:nvSpPr>
        <p:spPr>
          <a:xfrm>
            <a:off x="3643425" y="422910"/>
            <a:ext cx="1209600" cy="58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600" b="1" u="sng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목 차</a:t>
            </a:r>
            <a:endParaRPr/>
          </a:p>
        </p:txBody>
      </p:sp>
      <p:sp>
        <p:nvSpPr>
          <p:cNvPr id="141" name="Google Shape;141;p26"/>
          <p:cNvSpPr/>
          <p:nvPr/>
        </p:nvSpPr>
        <p:spPr>
          <a:xfrm>
            <a:off x="1245778" y="1152683"/>
            <a:ext cx="1066800" cy="1044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01</a:t>
            </a:r>
            <a:endParaRPr sz="32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2" name="Google Shape;142;p26"/>
          <p:cNvSpPr txBox="1"/>
          <p:nvPr/>
        </p:nvSpPr>
        <p:spPr>
          <a:xfrm>
            <a:off x="2167668" y="1508776"/>
            <a:ext cx="1319592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과제개요</a:t>
            </a:r>
            <a:endParaRPr sz="20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1245217" y="1899981"/>
            <a:ext cx="1066800" cy="1044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02</a:t>
            </a:r>
            <a:endParaRPr sz="32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1245217" y="2639777"/>
            <a:ext cx="1066800" cy="1044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03</a:t>
            </a:r>
            <a:endParaRPr sz="32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2101432" y="2261885"/>
            <a:ext cx="1319592" cy="41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요구분석</a:t>
            </a:r>
            <a:endParaRPr/>
          </a:p>
        </p:txBody>
      </p:sp>
      <p:sp>
        <p:nvSpPr>
          <p:cNvPr id="146" name="Google Shape;146;p26"/>
          <p:cNvSpPr/>
          <p:nvPr/>
        </p:nvSpPr>
        <p:spPr>
          <a:xfrm>
            <a:off x="1245217" y="3369598"/>
            <a:ext cx="1066800" cy="1044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04</a:t>
            </a:r>
            <a:endParaRPr sz="32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2082400" y="2989890"/>
            <a:ext cx="1659000" cy="41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선행 분석</a:t>
            </a:r>
            <a:endParaRPr dirty="0"/>
          </a:p>
        </p:txBody>
      </p:sp>
      <p:sp>
        <p:nvSpPr>
          <p:cNvPr id="148" name="Google Shape;148;p26"/>
          <p:cNvSpPr/>
          <p:nvPr/>
        </p:nvSpPr>
        <p:spPr>
          <a:xfrm>
            <a:off x="4662814" y="1135408"/>
            <a:ext cx="1066800" cy="1044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05</a:t>
            </a:r>
            <a:endParaRPr sz="32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2101423" y="3683813"/>
            <a:ext cx="1797600" cy="41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목표</a:t>
            </a:r>
            <a:endParaRPr dirty="0"/>
          </a:p>
        </p:txBody>
      </p:sp>
      <p:sp>
        <p:nvSpPr>
          <p:cNvPr id="150" name="Google Shape;150;p26"/>
          <p:cNvSpPr/>
          <p:nvPr/>
        </p:nvSpPr>
        <p:spPr>
          <a:xfrm>
            <a:off x="4661692" y="1903776"/>
            <a:ext cx="1066800" cy="1044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06</a:t>
            </a:r>
            <a:endParaRPr sz="32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1" name="Google Shape;151;p26"/>
          <p:cNvSpPr txBox="1"/>
          <p:nvPr/>
        </p:nvSpPr>
        <p:spPr>
          <a:xfrm>
            <a:off x="5564274" y="1484483"/>
            <a:ext cx="1659000" cy="41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내용</a:t>
            </a:r>
            <a:endParaRPr/>
          </a:p>
        </p:txBody>
      </p:sp>
      <p:sp>
        <p:nvSpPr>
          <p:cNvPr id="152" name="Google Shape;152;p26"/>
          <p:cNvSpPr txBox="1"/>
          <p:nvPr/>
        </p:nvSpPr>
        <p:spPr>
          <a:xfrm>
            <a:off x="5537824" y="2279183"/>
            <a:ext cx="1755900" cy="41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기대 효과</a:t>
            </a: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2</a:t>
            </a:fld>
            <a:endParaRPr/>
          </a:p>
        </p:txBody>
      </p:sp>
      <p:sp>
        <p:nvSpPr>
          <p:cNvPr id="154" name="Google Shape;154;p26"/>
          <p:cNvSpPr/>
          <p:nvPr/>
        </p:nvSpPr>
        <p:spPr>
          <a:xfrm>
            <a:off x="4661692" y="2577362"/>
            <a:ext cx="1066800" cy="1044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07</a:t>
            </a:r>
            <a:endParaRPr sz="32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55" name="Google Shape;155;p26"/>
          <p:cNvSpPr txBox="1"/>
          <p:nvPr/>
        </p:nvSpPr>
        <p:spPr>
          <a:xfrm>
            <a:off x="5537825" y="2952765"/>
            <a:ext cx="1613100" cy="415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추진 계획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/>
          <p:nvPr/>
        </p:nvSpPr>
        <p:spPr>
          <a:xfrm>
            <a:off x="512335" y="1434758"/>
            <a:ext cx="2279790" cy="2281783"/>
          </a:xfrm>
          <a:prstGeom prst="rect">
            <a:avLst/>
          </a:prstGeom>
          <a:solidFill>
            <a:srgbClr val="C0E4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/>
          </a:p>
        </p:txBody>
      </p:sp>
      <p:sp>
        <p:nvSpPr>
          <p:cNvPr id="161" name="Google Shape;161;p27"/>
          <p:cNvSpPr/>
          <p:nvPr/>
        </p:nvSpPr>
        <p:spPr>
          <a:xfrm>
            <a:off x="3356648" y="1434758"/>
            <a:ext cx="2279790" cy="2281783"/>
          </a:xfrm>
          <a:prstGeom prst="rect">
            <a:avLst/>
          </a:prstGeom>
          <a:solidFill>
            <a:srgbClr val="0A304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rPr>
              <a:t>        </a:t>
            </a:r>
            <a:endParaRPr/>
          </a:p>
        </p:txBody>
      </p:sp>
      <p:sp>
        <p:nvSpPr>
          <p:cNvPr id="162" name="Google Shape;162;p27"/>
          <p:cNvSpPr/>
          <p:nvPr/>
        </p:nvSpPr>
        <p:spPr>
          <a:xfrm>
            <a:off x="6171941" y="1410332"/>
            <a:ext cx="2279790" cy="2281783"/>
          </a:xfrm>
          <a:prstGeom prst="rect">
            <a:avLst/>
          </a:prstGeom>
          <a:solidFill>
            <a:srgbClr val="C0E4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325292" y="280348"/>
            <a:ext cx="1136850" cy="33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과제 개요 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4" name="Google Shape;164;p27"/>
          <p:cNvSpPr txBox="1"/>
          <p:nvPr/>
        </p:nvSpPr>
        <p:spPr>
          <a:xfrm>
            <a:off x="1417481" y="800329"/>
            <a:ext cx="5958022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FTTI 애플리케이션</a:t>
            </a:r>
            <a:endParaRPr sz="36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5" name="Google Shape;165;p27"/>
          <p:cNvSpPr txBox="1">
            <a:spLocks noGrp="1"/>
          </p:cNvSpPr>
          <p:nvPr>
            <p:ph type="sldNum" idx="12"/>
          </p:nvPr>
        </p:nvSpPr>
        <p:spPr>
          <a:xfrm>
            <a:off x="6075178" y="442494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3</a:t>
            </a:fld>
            <a:endParaRPr/>
          </a:p>
        </p:txBody>
      </p:sp>
      <p:sp>
        <p:nvSpPr>
          <p:cNvPr id="166" name="Google Shape;166;p27"/>
          <p:cNvSpPr txBox="1"/>
          <p:nvPr/>
        </p:nvSpPr>
        <p:spPr>
          <a:xfrm>
            <a:off x="818758" y="3785712"/>
            <a:ext cx="1412566" cy="526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사용자</a:t>
            </a:r>
            <a:endParaRPr sz="16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패션 취향 분석</a:t>
            </a:r>
            <a:endParaRPr sz="16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3805630" y="3799524"/>
            <a:ext cx="1319592" cy="526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패션취향유형</a:t>
            </a:r>
            <a:endParaRPr sz="16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(FTTI) 정의</a:t>
            </a:r>
            <a:endParaRPr/>
          </a:p>
        </p:txBody>
      </p:sp>
      <p:sp>
        <p:nvSpPr>
          <p:cNvPr id="168" name="Google Shape;168;p27"/>
          <p:cNvSpPr txBox="1"/>
          <p:nvPr/>
        </p:nvSpPr>
        <p:spPr>
          <a:xfrm>
            <a:off x="6698420" y="3764947"/>
            <a:ext cx="1241045" cy="526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FTTI에 따른</a:t>
            </a:r>
            <a:endParaRPr sz="16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스타일 추천</a:t>
            </a:r>
            <a:endParaRPr sz="16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169" name="Google Shape;169;p27" descr="핑크, 패턴(패션 디자인), 드레스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21363" y="1990820"/>
            <a:ext cx="1264096" cy="126409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/>
        </p:nvSpPr>
        <p:spPr>
          <a:xfrm>
            <a:off x="3532094" y="2352516"/>
            <a:ext cx="2002500" cy="5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200" b="1" dirty="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rPr>
              <a:t>‘O5F4C1’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71" name="Google Shape;171;p27"/>
          <p:cNvSpPr/>
          <p:nvPr/>
        </p:nvSpPr>
        <p:spPr>
          <a:xfrm>
            <a:off x="2921405" y="2532119"/>
            <a:ext cx="237506" cy="16709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F5C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72" name="Google Shape;172;p27"/>
          <p:cNvSpPr/>
          <p:nvPr/>
        </p:nvSpPr>
        <p:spPr>
          <a:xfrm>
            <a:off x="5817890" y="2504879"/>
            <a:ext cx="237506" cy="167092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F5C9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6670474" y="1638008"/>
            <a:ext cx="133722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400" b="1">
                <a:solidFill>
                  <a:schemeClr val="dk2"/>
                </a:solidFill>
                <a:latin typeface="Noto Sans KR"/>
                <a:ea typeface="Noto Sans KR"/>
                <a:cs typeface="Noto Sans KR"/>
                <a:sym typeface="Noto Sans KR"/>
              </a:rPr>
              <a:t>‘O5F4C1’유형</a:t>
            </a:r>
            <a:endParaRPr sz="1400" b="1">
              <a:solidFill>
                <a:schemeClr val="dk2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174" name="Google Shape;174;p27" descr="클립아트, 그래픽, 스크린샷, 그래픽 디자인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0315" y="1739379"/>
            <a:ext cx="1585481" cy="1585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/>
          <p:nvPr/>
        </p:nvSpPr>
        <p:spPr>
          <a:xfrm>
            <a:off x="2397192" y="909337"/>
            <a:ext cx="5855825" cy="2322844"/>
          </a:xfrm>
          <a:prstGeom prst="wedgeRoundRectCallout">
            <a:avLst>
              <a:gd name="adj1" fmla="val -57371"/>
              <a:gd name="adj2" fmla="val 14311"/>
              <a:gd name="adj3" fmla="val 16667"/>
            </a:avLst>
          </a:prstGeom>
          <a:solidFill>
            <a:srgbClr val="D9E5F8"/>
          </a:solidFill>
          <a:ln w="9525" cap="flat" cmpd="sng">
            <a:solidFill>
              <a:srgbClr val="143C64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545700" y="3734685"/>
            <a:ext cx="81972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dk2"/>
                </a:solidFill>
                <a:latin typeface="Noto Sans KR"/>
                <a:ea typeface="Noto Sans KR"/>
                <a:cs typeface="Noto Sans KR"/>
                <a:sym typeface="Noto Sans KR"/>
              </a:rPr>
              <a:t>나의 패션 취향을 이해하고, </a:t>
            </a:r>
            <a:endParaRPr sz="2400" b="1">
              <a:solidFill>
                <a:schemeClr val="dk2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b="1">
                <a:solidFill>
                  <a:schemeClr val="dk2"/>
                </a:solidFill>
                <a:latin typeface="Noto Sans KR"/>
                <a:ea typeface="Noto Sans KR"/>
                <a:cs typeface="Noto Sans KR"/>
                <a:sym typeface="Noto Sans KR"/>
              </a:rPr>
              <a:t>스타일링 팁과 옷 추천을 받고 싶어함</a:t>
            </a:r>
            <a:endParaRPr/>
          </a:p>
        </p:txBody>
      </p:sp>
      <p:sp>
        <p:nvSpPr>
          <p:cNvPr id="183" name="Google Shape;183;p28"/>
          <p:cNvSpPr txBox="1"/>
          <p:nvPr/>
        </p:nvSpPr>
        <p:spPr>
          <a:xfrm>
            <a:off x="325309" y="280350"/>
            <a:ext cx="23346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요구 분석</a:t>
            </a:r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4</a:t>
            </a:fld>
            <a:endParaRPr/>
          </a:p>
        </p:txBody>
      </p:sp>
      <p:sp>
        <p:nvSpPr>
          <p:cNvPr id="185" name="Google Shape;185;p28"/>
          <p:cNvSpPr txBox="1"/>
          <p:nvPr/>
        </p:nvSpPr>
        <p:spPr>
          <a:xfrm>
            <a:off x="4425274" y="1834515"/>
            <a:ext cx="40902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8CFE"/>
                </a:solidFill>
                <a:latin typeface="Noto Sans KR"/>
                <a:ea typeface="Noto Sans KR"/>
                <a:cs typeface="Noto Sans KR"/>
                <a:sym typeface="Noto Sans KR"/>
              </a:rPr>
              <a:t>“내 취향에  맞는 옷을 구매하고 싶어”</a:t>
            </a:r>
            <a:endParaRPr/>
          </a:p>
        </p:txBody>
      </p:sp>
      <p:sp>
        <p:nvSpPr>
          <p:cNvPr id="186" name="Google Shape;186;p28"/>
          <p:cNvSpPr txBox="1"/>
          <p:nvPr/>
        </p:nvSpPr>
        <p:spPr>
          <a:xfrm>
            <a:off x="2844700" y="1279328"/>
            <a:ext cx="36519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8CFE"/>
                </a:solidFill>
                <a:latin typeface="Noto Sans KR"/>
                <a:ea typeface="Noto Sans KR"/>
                <a:cs typeface="Noto Sans KR"/>
                <a:sym typeface="Noto Sans KR"/>
              </a:rPr>
              <a:t>“내 패션 취향에 대해 알고 싶어”</a:t>
            </a:r>
            <a:endParaRPr/>
          </a:p>
        </p:txBody>
      </p:sp>
      <p:sp>
        <p:nvSpPr>
          <p:cNvPr id="187" name="Google Shape;187;p28"/>
          <p:cNvSpPr txBox="1"/>
          <p:nvPr/>
        </p:nvSpPr>
        <p:spPr>
          <a:xfrm>
            <a:off x="2948474" y="2389703"/>
            <a:ext cx="41424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008CFE"/>
                </a:solidFill>
                <a:latin typeface="Noto Sans KR"/>
                <a:ea typeface="Noto Sans KR"/>
                <a:cs typeface="Noto Sans KR"/>
                <a:sym typeface="Noto Sans KR"/>
              </a:rPr>
              <a:t>“내 취향에 맞는 옷을 추천 받고 싶어”</a:t>
            </a:r>
            <a:endParaRPr/>
          </a:p>
        </p:txBody>
      </p:sp>
      <p:pic>
        <p:nvPicPr>
          <p:cNvPr id="188" name="Google Shape;188;p28" descr="클립아트, 만화 영화이(가) 표시된 사진&#10;&#10;자동 생성된 설명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411" y="1880185"/>
            <a:ext cx="1031019" cy="1031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050" y="728755"/>
            <a:ext cx="6671184" cy="344742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9"/>
          <p:cNvSpPr txBox="1"/>
          <p:nvPr/>
        </p:nvSpPr>
        <p:spPr>
          <a:xfrm>
            <a:off x="737126" y="4257863"/>
            <a:ext cx="1392255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FTTI </a:t>
            </a:r>
            <a:endParaRPr sz="1800" b="1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핵심 차별성 </a:t>
            </a:r>
            <a:r>
              <a:rPr lang="ko" sz="18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 sz="18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4" name="Google Shape;194;p29"/>
          <p:cNvSpPr/>
          <p:nvPr/>
        </p:nvSpPr>
        <p:spPr>
          <a:xfrm>
            <a:off x="2200589" y="773785"/>
            <a:ext cx="2182694" cy="3351064"/>
          </a:xfrm>
          <a:prstGeom prst="rect">
            <a:avLst/>
          </a:prstGeom>
          <a:noFill/>
          <a:ln w="762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5" name="Google Shape;195;p29"/>
          <p:cNvSpPr txBox="1"/>
          <p:nvPr/>
        </p:nvSpPr>
        <p:spPr>
          <a:xfrm>
            <a:off x="3242721" y="4218478"/>
            <a:ext cx="3674700" cy="292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FTTI 코드를 통해, 직관적인 패션 특징을 설명</a:t>
            </a:r>
            <a:endParaRPr sz="1300" dirty="0"/>
          </a:p>
        </p:txBody>
      </p:sp>
      <p:sp>
        <p:nvSpPr>
          <p:cNvPr id="196" name="Google Shape;196;p29"/>
          <p:cNvSpPr txBox="1"/>
          <p:nvPr/>
        </p:nvSpPr>
        <p:spPr>
          <a:xfrm>
            <a:off x="3242721" y="4719168"/>
            <a:ext cx="4775864" cy="292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무료로 자신의 패션 취향을 이해하고 옷을 구매하는데 도움을 줌</a:t>
            </a:r>
            <a:endParaRPr sz="1300" dirty="0"/>
          </a:p>
        </p:txBody>
      </p:sp>
      <p:sp>
        <p:nvSpPr>
          <p:cNvPr id="197" name="Google Shape;197;p29"/>
          <p:cNvSpPr/>
          <p:nvPr/>
        </p:nvSpPr>
        <p:spPr>
          <a:xfrm>
            <a:off x="2247451" y="4337246"/>
            <a:ext cx="877200" cy="528096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FFC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98" name="Google Shape;198;p29"/>
          <p:cNvSpPr txBox="1"/>
          <p:nvPr/>
        </p:nvSpPr>
        <p:spPr>
          <a:xfrm>
            <a:off x="325300" y="280350"/>
            <a:ext cx="21318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선행사례 분석</a:t>
            </a:r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/>
        </p:nvSpPr>
        <p:spPr>
          <a:xfrm>
            <a:off x="325302" y="280350"/>
            <a:ext cx="31383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목표 (개발범위 등)</a:t>
            </a:r>
            <a:endParaRPr sz="1800" b="1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6</a:t>
            </a:fld>
            <a:endParaRPr/>
          </a:p>
        </p:txBody>
      </p:sp>
      <p:sp>
        <p:nvSpPr>
          <p:cNvPr id="207" name="Google Shape;207;p30"/>
          <p:cNvSpPr txBox="1"/>
          <p:nvPr/>
        </p:nvSpPr>
        <p:spPr>
          <a:xfrm>
            <a:off x="2873325" y="1099200"/>
            <a:ext cx="5603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PC SIDE :  수집된 데이터를 서버에 등록할 수 있는 웹 인터페이스 구축</a:t>
            </a:r>
            <a:endParaRPr sz="21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8" name="Google Shape;208;p30"/>
          <p:cNvSpPr txBox="1"/>
          <p:nvPr/>
        </p:nvSpPr>
        <p:spPr>
          <a:xfrm>
            <a:off x="2873325" y="2198450"/>
            <a:ext cx="56031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SEVER SIDE : 이미지와 해당 이미지에 부여된 스타일 코드, 사용자의 로그인 정보를 저장 할 수 있는 데이터 서버 </a:t>
            </a:r>
            <a:endParaRPr sz="21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2873325" y="3570075"/>
            <a:ext cx="56031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APP SIDE : 사용자가 자신의 FTTI를 확인하고 취향에 맞는 옷을 큐레이팅 받을 수 있는 인터페이스</a:t>
            </a:r>
            <a:endParaRPr sz="2100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1350" y="2257072"/>
            <a:ext cx="1154400" cy="115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1350" y="933925"/>
            <a:ext cx="1001949" cy="1001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5125" y="3732675"/>
            <a:ext cx="1154400" cy="115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/>
        </p:nvSpPr>
        <p:spPr>
          <a:xfrm>
            <a:off x="325303" y="280350"/>
            <a:ext cx="3123300" cy="332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내용 – 화면 설계</a:t>
            </a:r>
            <a:endParaRPr/>
          </a:p>
        </p:txBody>
      </p:sp>
      <p:sp>
        <p:nvSpPr>
          <p:cNvPr id="220" name="Google Shape;220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7</a:t>
            </a:fld>
            <a:endParaRPr/>
          </a:p>
        </p:txBody>
      </p:sp>
      <p:pic>
        <p:nvPicPr>
          <p:cNvPr id="3" name="그림 2" descr="휴대 전화, 스크린샷, 스마트폰이(가) 표시된 사진&#10;&#10;자동 생성된 설명">
            <a:extLst>
              <a:ext uri="{FF2B5EF4-FFF2-40B4-BE49-F238E27FC236}">
                <a16:creationId xmlns:a16="http://schemas.microsoft.com/office/drawing/2014/main" id="{3A2D5271-F6F7-EE1D-DF9F-C3B385F86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250" y="742541"/>
            <a:ext cx="8032376" cy="412060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휴대 전화, 의류, 스크린샷, 사람이(가) 표시된 사진&#10;&#10;자동 생성된 설명">
            <a:extLst>
              <a:ext uri="{FF2B5EF4-FFF2-40B4-BE49-F238E27FC236}">
                <a16:creationId xmlns:a16="http://schemas.microsoft.com/office/drawing/2014/main" id="{F01282C8-C4BA-240C-C815-97A1F017B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0" y="741600"/>
            <a:ext cx="8067462" cy="4122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/>
        </p:nvSpPr>
        <p:spPr>
          <a:xfrm>
            <a:off x="325309" y="280350"/>
            <a:ext cx="23496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rPr>
              <a:t>개발 내용</a:t>
            </a:r>
            <a:endParaRPr lang="en-US" altLang="ko" sz="1800" b="1" dirty="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500" dirty="0">
                <a:solidFill>
                  <a:schemeClr val="dk1"/>
                </a:solidFill>
                <a:latin typeface="Noto Sans KR"/>
                <a:ea typeface="Noto Sans KR"/>
                <a:sym typeface="Noto Sans KR"/>
              </a:rPr>
              <a:t>-</a:t>
            </a:r>
            <a:r>
              <a:rPr lang="en-US" altLang="ko-KR" sz="1800" b="1" dirty="0">
                <a:solidFill>
                  <a:schemeClr val="dk1"/>
                </a:solidFill>
                <a:latin typeface="Noto Sans KR"/>
                <a:ea typeface="Noto Sans KR"/>
                <a:sym typeface="Noto Sans KR"/>
              </a:rPr>
              <a:t> </a:t>
            </a:r>
            <a:r>
              <a:rPr lang="ko-KR" altLang="en-US" sz="1500" dirty="0" err="1">
                <a:solidFill>
                  <a:schemeClr val="dk1"/>
                </a:solidFill>
                <a:latin typeface="Noto Sans KR"/>
                <a:ea typeface="Noto Sans KR"/>
                <a:sym typeface="Noto Sans KR"/>
              </a:rPr>
              <a:t>유스케이스</a:t>
            </a:r>
            <a:r>
              <a:rPr lang="ko-KR" altLang="en-US" sz="1500" dirty="0">
                <a:solidFill>
                  <a:schemeClr val="dk1"/>
                </a:solidFill>
                <a:latin typeface="Noto Sans KR"/>
                <a:ea typeface="Noto Sans KR"/>
                <a:sym typeface="Noto Sans KR"/>
              </a:rPr>
              <a:t> 다이어그램</a:t>
            </a:r>
            <a:endParaRPr sz="1500" dirty="0"/>
          </a:p>
        </p:txBody>
      </p:sp>
      <p:sp>
        <p:nvSpPr>
          <p:cNvPr id="235" name="Google Shape;235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"/>
              <a:t>9</a:t>
            </a:fld>
            <a:endParaRPr/>
          </a:p>
        </p:txBody>
      </p:sp>
      <p:pic>
        <p:nvPicPr>
          <p:cNvPr id="3" name="그림 2" descr="도표, 텍스트, 스케치, 그림이(가) 표시된 사진&#10;&#10;자동 생성된 설명">
            <a:extLst>
              <a:ext uri="{FF2B5EF4-FFF2-40B4-BE49-F238E27FC236}">
                <a16:creationId xmlns:a16="http://schemas.microsoft.com/office/drawing/2014/main" id="{C682FA9E-87D9-9EFB-ED39-2ABC51F06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051" y="0"/>
            <a:ext cx="5397109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311</Words>
  <Application>Microsoft Office PowerPoint</Application>
  <PresentationFormat>화면 슬라이드 쇼(16:9)</PresentationFormat>
  <Paragraphs>100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Arial</vt:lpstr>
      <vt:lpstr>Noto Sans KR</vt:lpstr>
      <vt:lpstr>Simple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김민재</cp:lastModifiedBy>
  <cp:revision>1</cp:revision>
  <dcterms:modified xsi:type="dcterms:W3CDTF">2024-05-12T14:50:25Z</dcterms:modified>
</cp:coreProperties>
</file>